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0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350598" y="512647"/>
            <a:ext cx="8731878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Bank: </a:t>
            </a:r>
            <a:r>
              <a:rPr lang="en-GB" sz="2000" dirty="0" err="1">
                <a:latin typeface="Century Gothic" panose="020B0502020202020204" pitchFamily="34" charset="0"/>
              </a:rPr>
              <a:t>Greetings,Feelings</a:t>
            </a:r>
            <a:r>
              <a:rPr lang="en-GB" sz="2000" dirty="0">
                <a:latin typeface="Century Gothic" panose="020B0502020202020204" pitchFamily="34" charset="0"/>
              </a:rPr>
              <a:t> and Names.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77902" y="1093903"/>
            <a:ext cx="3565133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Greetings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Bonjour – good day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Salut - hello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À </a:t>
            </a:r>
            <a:r>
              <a:rPr lang="en-GB" sz="2000" dirty="0" err="1">
                <a:latin typeface="Century Gothic" panose="020B0502020202020204" pitchFamily="34" charset="0"/>
              </a:rPr>
              <a:t>bientôt</a:t>
            </a:r>
            <a:r>
              <a:rPr lang="en-GB" sz="2000" dirty="0">
                <a:latin typeface="Century Gothic" panose="020B0502020202020204" pitchFamily="34" charset="0"/>
              </a:rPr>
              <a:t> – see you soon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Au revoir- good bye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8423258" y="3260207"/>
            <a:ext cx="3565133" cy="317009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When you ask a question in French you can turn a sentence into a question by raising the pitch of your voice at the end of the question. 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e.g.</a:t>
            </a:r>
          </a:p>
          <a:p>
            <a:r>
              <a:rPr lang="en-GB" sz="2000" b="1" dirty="0" err="1">
                <a:latin typeface="Century Gothic" panose="020B0502020202020204" pitchFamily="34" charset="0"/>
              </a:rPr>
              <a:t>Ça</a:t>
            </a: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 err="1">
                <a:latin typeface="Century Gothic" panose="020B0502020202020204" pitchFamily="34" charset="0"/>
              </a:rPr>
              <a:t>va</a:t>
            </a:r>
            <a:r>
              <a:rPr lang="en-GB" sz="2000" b="1" dirty="0">
                <a:latin typeface="Century Gothic" panose="020B0502020202020204" pitchFamily="34" charset="0"/>
              </a:rPr>
              <a:t>?</a:t>
            </a:r>
          </a:p>
          <a:p>
            <a:r>
              <a:rPr lang="en-GB" sz="2000" b="1" dirty="0" err="1">
                <a:latin typeface="Century Gothic" panose="020B0502020202020204" pitchFamily="34" charset="0"/>
              </a:rPr>
              <a:t>Ça</a:t>
            </a: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 err="1">
                <a:latin typeface="Century Gothic" panose="020B0502020202020204" pitchFamily="34" charset="0"/>
              </a:rPr>
              <a:t>va.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4915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Y3 Stage 1 Autumn1: Greetings, Feelings, asking a name  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507345" y="2906265"/>
            <a:ext cx="4502471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va</a:t>
            </a:r>
            <a:r>
              <a:rPr lang="en-GB" sz="2000" dirty="0">
                <a:latin typeface="Century Gothic" panose="020B0502020202020204" pitchFamily="34" charset="0"/>
              </a:rPr>
              <a:t>?- how are you?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va</a:t>
            </a:r>
            <a:r>
              <a:rPr lang="en-GB" sz="2000" dirty="0">
                <a:latin typeface="Century Gothic" panose="020B0502020202020204" pitchFamily="34" charset="0"/>
              </a:rPr>
              <a:t> bien – I am feeling good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va</a:t>
            </a:r>
            <a:r>
              <a:rPr lang="en-GB" sz="2000" dirty="0">
                <a:latin typeface="Century Gothic" panose="020B0502020202020204" pitchFamily="34" charset="0"/>
              </a:rPr>
              <a:t>- I </a:t>
            </a:r>
            <a:r>
              <a:rPr lang="en-GB" sz="2000">
                <a:latin typeface="Century Gothic" panose="020B0502020202020204" pitchFamily="34" charset="0"/>
              </a:rPr>
              <a:t>am feeling okay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Comme ci </a:t>
            </a:r>
            <a:r>
              <a:rPr lang="en-GB" sz="2000" dirty="0" err="1">
                <a:latin typeface="Century Gothic" panose="020B0502020202020204" pitchFamily="34" charset="0"/>
              </a:rPr>
              <a:t>comme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- okay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va</a:t>
            </a:r>
            <a:r>
              <a:rPr lang="en-GB" sz="2000" dirty="0">
                <a:latin typeface="Century Gothic" panose="020B0502020202020204" pitchFamily="34" charset="0"/>
              </a:rPr>
              <a:t> mal- I am not feeling good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5284107" y="1248271"/>
            <a:ext cx="2864860" cy="255454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ou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ut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“</a:t>
            </a:r>
            <a:r>
              <a:rPr lang="en-GB" sz="2000" dirty="0">
                <a:latin typeface="Century Gothic" panose="020B0502020202020204" pitchFamily="34" charset="0"/>
              </a:rPr>
              <a:t>oi</a:t>
            </a:r>
            <a:r>
              <a:rPr lang="en-GB" sz="2000" b="1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F7F53F8-D2E0-4838-A808-C2E4C089A228}"/>
              </a:ext>
            </a:extLst>
          </p:cNvPr>
          <p:cNvSpPr txBox="1"/>
          <p:nvPr/>
        </p:nvSpPr>
        <p:spPr>
          <a:xfrm>
            <a:off x="474614" y="5256265"/>
            <a:ext cx="6414457" cy="101566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Comment </a:t>
            </a:r>
            <a:r>
              <a:rPr lang="en-GB" sz="2000" dirty="0" err="1">
                <a:latin typeface="Century Gothic" panose="020B0502020202020204" pitchFamily="34" charset="0"/>
              </a:rPr>
              <a:t>t’appelles</a:t>
            </a:r>
            <a:r>
              <a:rPr lang="en-GB" sz="2000" dirty="0">
                <a:latin typeface="Century Gothic" panose="020B0502020202020204" pitchFamily="34" charset="0"/>
              </a:rPr>
              <a:t> –</a:t>
            </a:r>
            <a:r>
              <a:rPr lang="en-GB" sz="2000" dirty="0" err="1">
                <a:latin typeface="Century Gothic" panose="020B0502020202020204" pitchFamily="34" charset="0"/>
              </a:rPr>
              <a:t>tu</a:t>
            </a:r>
            <a:r>
              <a:rPr lang="en-GB" sz="2000" dirty="0">
                <a:latin typeface="Century Gothic" panose="020B0502020202020204" pitchFamily="34" charset="0"/>
              </a:rPr>
              <a:t>?- What are you called?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Je </a:t>
            </a:r>
            <a:r>
              <a:rPr lang="en-GB" sz="2000" dirty="0" err="1">
                <a:latin typeface="Century Gothic" panose="020B0502020202020204" pitchFamily="34" charset="0"/>
              </a:rPr>
              <a:t>m’appelle</a:t>
            </a:r>
            <a:r>
              <a:rPr lang="en-GB" sz="2000" dirty="0">
                <a:latin typeface="Century Gothic" panose="020B0502020202020204" pitchFamily="34" charset="0"/>
              </a:rPr>
              <a:t>…. I am called…….</a:t>
            </a:r>
          </a:p>
        </p:txBody>
      </p:sp>
      <p:pic>
        <p:nvPicPr>
          <p:cNvPr id="2" name="Fre_Y3_Aut_1_Greetings vocab">
            <a:hlinkClick r:id="" action="ppaction://media"/>
            <a:extLst>
              <a:ext uri="{FF2B5EF4-FFF2-40B4-BE49-F238E27FC236}">
                <a16:creationId xmlns:a16="http://schemas.microsoft.com/office/drawing/2014/main" id="{8F234B0C-223E-45A8-9D47-2D25E7ACA84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986829" y="1541527"/>
            <a:ext cx="695013" cy="695013"/>
          </a:xfrm>
          <a:prstGeom prst="rect">
            <a:avLst/>
          </a:prstGeom>
        </p:spPr>
      </p:pic>
      <p:pic>
        <p:nvPicPr>
          <p:cNvPr id="4" name="Fre_Y3_Aut_1_Greetings sounds">
            <a:hlinkClick r:id="" action="ppaction://media"/>
            <a:extLst>
              <a:ext uri="{FF2B5EF4-FFF2-40B4-BE49-F238E27FC236}">
                <a16:creationId xmlns:a16="http://schemas.microsoft.com/office/drawing/2014/main" id="{A3632E9B-D72C-441B-94B5-421140E0B66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196593" y="2763480"/>
            <a:ext cx="692478" cy="69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7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154</Words>
  <Application>Microsoft Office PowerPoint</Application>
  <PresentationFormat>Widescreen</PresentationFormat>
  <Paragraphs>29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Ann Donovan</cp:lastModifiedBy>
  <cp:revision>43</cp:revision>
  <cp:lastPrinted>2019-12-10T09:41:14Z</cp:lastPrinted>
  <dcterms:created xsi:type="dcterms:W3CDTF">2019-08-20T09:39:52Z</dcterms:created>
  <dcterms:modified xsi:type="dcterms:W3CDTF">2021-01-06T15:17:38Z</dcterms:modified>
</cp:coreProperties>
</file>